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7"/>
  </p:notesMasterIdLst>
  <p:handoutMasterIdLst>
    <p:handoutMasterId r:id="rId8"/>
  </p:handoutMasterIdLst>
  <p:sldIdLst>
    <p:sldId id="270" r:id="rId2"/>
    <p:sldId id="275" r:id="rId3"/>
    <p:sldId id="268" r:id="rId4"/>
    <p:sldId id="285" r:id="rId5"/>
    <p:sldId id="287" r:id="rId6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88" autoAdjust="0"/>
  </p:normalViewPr>
  <p:slideViewPr>
    <p:cSldViewPr snapToGrid="0" snapToObjects="1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2022/10/30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2022/10/30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2022/10/30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2022/10/30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2022/10/30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2022/10/30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2022/10/30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455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2022/10/30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2022/10/30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2022/10/30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14338" y="498943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/>
              <a:t>动漫音乐艺术鉴赏</a:t>
            </a:r>
            <a:endParaRPr lang="zh-cn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22</a:t>
            </a:r>
            <a:r>
              <a:rPr lang="zh-CN" altLang="en-US" dirty="0"/>
              <a:t>硕士</a:t>
            </a:r>
            <a:r>
              <a:rPr lang="en-US" altLang="zh-CN" dirty="0"/>
              <a:t>5</a:t>
            </a:r>
            <a:r>
              <a:rPr lang="zh-CN" altLang="en-US" dirty="0"/>
              <a:t>班</a:t>
            </a:r>
            <a:r>
              <a:rPr lang="en-US" altLang="zh-CN" dirty="0"/>
              <a:t>-</a:t>
            </a:r>
            <a:r>
              <a:rPr lang="zh-CN" altLang="en-US" dirty="0"/>
              <a:t>计算机学院</a:t>
            </a:r>
            <a:endParaRPr lang="en-US" altLang="zh-CN" dirty="0"/>
          </a:p>
          <a:p>
            <a:pPr rtl="0"/>
            <a:r>
              <a:rPr lang="zh-CN" altLang="en-US" dirty="0"/>
              <a:t>段裕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805082" y="1712258"/>
            <a:ext cx="6458850" cy="4052328"/>
          </a:xfrm>
        </p:spPr>
        <p:txBody>
          <a:bodyPr rtlCol="0"/>
          <a:lstStyle/>
          <a:p>
            <a:pPr rtl="0"/>
            <a:r>
              <a:rPr lang="zh-CN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配乐是动漫组成的一个重要部分，动漫的成功离不开音乐的成功，成功的动漫也将使音乐成为经典。</a:t>
            </a:r>
            <a:endParaRPr lang="en-US" altLang="zh-CN" sz="1800" dirty="0">
              <a:effectLst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marL="0" indent="0" rtl="0">
              <a:buNone/>
            </a:pPr>
            <a:endParaRPr lang="en-US" altLang="zh-CN" sz="1800" dirty="0">
              <a:effectLst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rtl="0"/>
            <a:r>
              <a:rPr lang="zh-CN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日本动漫《未闻花名》</a:t>
            </a:r>
            <a:r>
              <a:rPr lang="zh-CN" altLang="en-US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及</a:t>
            </a:r>
            <a:r>
              <a:rPr lang="zh-CN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该动漫片尾插曲《</a:t>
            </a:r>
            <a:r>
              <a:rPr lang="en-US" altLang="zh-CN" sz="18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secret base~</a:t>
            </a:r>
            <a:r>
              <a:rPr lang="zh-CN" altLang="zh-CN" sz="18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君がくれたもの</a:t>
            </a:r>
            <a:r>
              <a:rPr lang="en-US" altLang="zh-CN" sz="18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~</a:t>
            </a:r>
            <a:r>
              <a:rPr lang="zh-CN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》进行</a:t>
            </a:r>
            <a:r>
              <a:rPr lang="zh-CN" altLang="en-US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就是非常好的例子</a:t>
            </a:r>
            <a:endParaRPr lang="zh-cn" dirty="0"/>
          </a:p>
          <a:p>
            <a:pPr rtl="0"/>
            <a:endParaRPr lang="en-US" altLang="ja-JP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动漫与音乐互相成就</a:t>
            </a:r>
            <a:endParaRPr lang="zh-cn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A90AAEE-9BEC-EA78-6160-084332DB0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786" y="1603562"/>
            <a:ext cx="31432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 rtlCol="0">
            <a:normAutofit/>
          </a:bodyPr>
          <a:lstStyle/>
          <a:p>
            <a:pPr indent="304800" algn="just">
              <a:lnSpc>
                <a:spcPct val="115000"/>
              </a:lnSpc>
            </a:pPr>
            <a:r>
              <a:rPr lang="zh-CN" altLang="en-US" sz="1800" kern="100" dirty="0">
                <a:effectLst/>
                <a:latin typeface="等线" panose="02010600030101010101" pitchFamily="2" charset="-122"/>
                <a:ea typeface="仿宋" panose="02010609060101010101" pitchFamily="49" charset="-122"/>
                <a:cs typeface="Times New Roman" panose="02020603050405020304" pitchFamily="18" charset="0"/>
              </a:rPr>
              <a:t>故事讲述了六人青梅竹马之间的情感成长的故事。故事的核心冲突在于其中一人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仿宋" panose="02010609060101010101" pitchFamily="49" charset="-122"/>
                <a:cs typeface="Times New Roman" panose="02020603050405020304" pitchFamily="18" charset="0"/>
              </a:rPr>
              <a:t>（芽间）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仿宋" panose="02010609060101010101" pitchFamily="49" charset="-122"/>
                <a:cs typeface="Times New Roman" panose="02020603050405020304" pitchFamily="18" charset="0"/>
              </a:rPr>
              <a:t>的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仿宋" panose="02010609060101010101" pitchFamily="49" charset="-122"/>
                <a:cs typeface="Times New Roman" panose="02020603050405020304" pitchFamily="18" charset="0"/>
              </a:rPr>
              <a:t>意外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仿宋" panose="02010609060101010101" pitchFamily="49" charset="-122"/>
                <a:cs typeface="Times New Roman" panose="02020603050405020304" pitchFamily="18" charset="0"/>
              </a:rPr>
              <a:t>死亡，随后芽间幽灵的出现促使他们逐渐的划开心结，终于敞开心扉，交心交底</a:t>
            </a:r>
            <a:r>
              <a:rPr lang="zh-CN" altLang="en-US" sz="1800" kern="100" dirty="0">
                <a:latin typeface="等线" panose="02010600030101010101" pitchFamily="2" charset="-122"/>
                <a:ea typeface="仿宋" panose="02010609060101010101" pitchFamily="49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latin typeface="等线" panose="02010600030101010101" pitchFamily="2" charset="-122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indent="304800" algn="just">
              <a:lnSpc>
                <a:spcPct val="115000"/>
              </a:lnSpc>
            </a:pPr>
            <a:r>
              <a:rPr lang="zh-CN" altLang="en-US" sz="1800" dirty="0">
                <a:ea typeface="仿宋" panose="02010609060101010101" pitchFamily="49" charset="-122"/>
                <a:cs typeface="Times New Roman" panose="02020603050405020304" pitchFamily="18" charset="0"/>
              </a:rPr>
              <a:t>动漫中合理的使用插曲烘托气氛，渲染情感，达成共鸣</a:t>
            </a:r>
            <a:endParaRPr lang="zh-cn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《</a:t>
            </a:r>
            <a:r>
              <a:rPr lang="zh-CN" altLang="en-US" dirty="0"/>
              <a:t>未闻花名</a:t>
            </a:r>
            <a:r>
              <a:rPr lang="en-US" altLang="zh-CN" dirty="0"/>
              <a:t>》</a:t>
            </a:r>
            <a:endParaRPr lang="zh-cn" dirty="0"/>
          </a:p>
        </p:txBody>
      </p:sp>
      <p:pic>
        <p:nvPicPr>
          <p:cNvPr id="6" name="图片占位符 5" descr="包含火车、铁轨和鲜花的图片">
            <a:extLst>
              <a:ext uri="{FF2B5EF4-FFF2-40B4-BE49-F238E27FC236}">
                <a16:creationId xmlns:a16="http://schemas.microsoft.com/office/drawing/2014/main" id="{AAB915F5-A8DF-4E27-B7AA-AE76FC8379D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 rtlCol="0">
            <a:normAutofit/>
          </a:bodyPr>
          <a:lstStyle/>
          <a:p>
            <a:pPr rtl="0"/>
            <a:r>
              <a:rPr lang="zh-CN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《</a:t>
            </a:r>
            <a:r>
              <a:rPr lang="en-US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secret base~</a:t>
            </a:r>
            <a:r>
              <a:rPr lang="zh-CN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君がくれたもの</a:t>
            </a:r>
            <a:r>
              <a:rPr lang="en-US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~</a:t>
            </a:r>
            <a:r>
              <a:rPr lang="zh-CN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》</a:t>
            </a:r>
            <a:r>
              <a:rPr lang="zh-CN" altLang="en-US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歌曲</a:t>
            </a:r>
            <a:r>
              <a:rPr lang="zh-CN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旋律在迂回中递进，在蜿蜒中前行</a:t>
            </a:r>
            <a:r>
              <a:rPr lang="zh-CN" altLang="en-US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，表达了欢乐时光逝去的无奈、对友人离别的不舍以及对未来再聚的坚信，很好地切合了</a:t>
            </a:r>
            <a:r>
              <a:rPr lang="en-US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《</a:t>
            </a:r>
            <a:r>
              <a:rPr lang="zh-CN" altLang="en-US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未闻花名</a:t>
            </a:r>
            <a:r>
              <a:rPr lang="en-US" altLang="zh-CN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》</a:t>
            </a:r>
            <a:r>
              <a:rPr lang="zh-CN" altLang="en-US" sz="1800" dirty="0">
                <a:effectLst/>
                <a:ea typeface="仿宋" panose="02010609060101010101" pitchFamily="49" charset="-122"/>
                <a:cs typeface="Times New Roman" panose="02020603050405020304" pitchFamily="18" charset="0"/>
              </a:rPr>
              <a:t>动漫的主题</a:t>
            </a:r>
            <a:endParaRPr lang="zh-cn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《secret base》</a:t>
            </a:r>
            <a:endParaRPr lang="zh-cn" dirty="0"/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14338" y="498943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/>
              <a:t>感谢大家的观赏</a:t>
            </a:r>
            <a:endParaRPr lang="zh-cn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22</a:t>
            </a:r>
            <a:r>
              <a:rPr lang="zh-CN" altLang="en-US" dirty="0"/>
              <a:t>硕士</a:t>
            </a:r>
            <a:r>
              <a:rPr lang="en-US" altLang="zh-CN" dirty="0"/>
              <a:t>5</a:t>
            </a:r>
            <a:r>
              <a:rPr lang="zh-CN" altLang="en-US" dirty="0"/>
              <a:t>班</a:t>
            </a:r>
            <a:r>
              <a:rPr lang="en-US" altLang="zh-CN" dirty="0"/>
              <a:t>-</a:t>
            </a:r>
            <a:r>
              <a:rPr lang="zh-CN" altLang="en-US" dirty="0"/>
              <a:t>计算机学院</a:t>
            </a:r>
            <a:endParaRPr lang="en-US" altLang="zh-CN" dirty="0"/>
          </a:p>
          <a:p>
            <a:pPr rtl="0"/>
            <a:r>
              <a:rPr lang="zh-CN" altLang="en-US" dirty="0"/>
              <a:t>段裕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948214907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{E65C5A3A-8056-4C06-A099-44BCC61A8883}tf11176810_win32</Template>
  <TotalTime>16</TotalTime>
  <Words>224</Words>
  <Application>Microsoft Office PowerPoint</Application>
  <PresentationFormat>宽屏</PresentationFormat>
  <Paragraphs>25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Microsoft YaHei UI</vt:lpstr>
      <vt:lpstr>等线</vt:lpstr>
      <vt:lpstr>Arial</vt:lpstr>
      <vt:lpstr>Calibri</vt:lpstr>
      <vt:lpstr>Helvetica</vt:lpstr>
      <vt:lpstr>创意性渐变 </vt:lpstr>
      <vt:lpstr>动漫音乐艺术鉴赏</vt:lpstr>
      <vt:lpstr>动漫与音乐互相成就</vt:lpstr>
      <vt:lpstr>《未闻花名》</vt:lpstr>
      <vt:lpstr>《secret base》</vt:lpstr>
      <vt:lpstr>感谢大家的观赏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动漫音乐艺术鉴赏</dc:title>
  <dc:creator>River Rainbow</dc:creator>
  <cp:lastModifiedBy>River Rainbow</cp:lastModifiedBy>
  <cp:revision>3</cp:revision>
  <dcterms:created xsi:type="dcterms:W3CDTF">2022-10-30T07:28:31Z</dcterms:created>
  <dcterms:modified xsi:type="dcterms:W3CDTF">2022-10-30T07:45:06Z</dcterms:modified>
</cp:coreProperties>
</file>